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"/>
  </p:notesMasterIdLst>
  <p:sldIdLst>
    <p:sldId id="256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343" autoAdjust="0"/>
  </p:normalViewPr>
  <p:slideViewPr>
    <p:cSldViewPr snapToGrid="0">
      <p:cViewPr varScale="1">
        <p:scale>
          <a:sx n="107" d="100"/>
          <a:sy n="107" d="100"/>
        </p:scale>
        <p:origin x="6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810F-7E9D-43C2-A012-3AFFFDB0C87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6229C-5911-4E53-A1F8-2CC7E778AB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9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6229C-5911-4E53-A1F8-2CC7E778AB6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58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4349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2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73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090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8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02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4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41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12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419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D19B424-044F-44BA-8AFA-B1631FA4836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B7BB062-2F67-487E-84C8-63579A10518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7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nl-nl/article/wat-is-een-diamodel-b9abb2a0-7aef-4257-a14e-4329c904da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office.com/nl-nl/article/een-gif-animatie-toevoegen-aan-een-dia-3a04f755-25a9-42c4-8cc1-1da4148aef01" TargetMode="External"/><Relationship Id="rId3" Type="http://schemas.openxmlformats.org/officeDocument/2006/relationships/hyperlink" Target="https://support.office.com/nl-nl/article/een-hyperlink-toevoegen-aan-een-dia-239c6c94-d52f-480c-99ae-8b0acf7df6d9" TargetMode="External"/><Relationship Id="rId7" Type="http://schemas.openxmlformats.org/officeDocument/2006/relationships/hyperlink" Target="https://support.office.com/nl-nl/article/audio-toevoegen-aan-uw-powerpoint-presentatie-of-eruit-verwijderen-c3b2a9fd-2547-41d9-9182-3dfaa58f131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office.com/nl-nl/article/diaovergangen-instellen-3f8244bf-f893-4efd-a7eb-3a4845c9c971" TargetMode="External"/><Relationship Id="rId5" Type="http://schemas.openxmlformats.org/officeDocument/2006/relationships/hyperlink" Target="https://support.office.com/nl-nl/article/Tekst-of-objecten-van-animatie-voorzien-305a1c94-83b1-4778-8df5-fcf7a9b7b7c6" TargetMode="External"/><Relationship Id="rId4" Type="http://schemas.openxmlformats.org/officeDocument/2006/relationships/hyperlink" Target="https://www.youtube.com/watch?v=bPV4vNlUjTc" TargetMode="External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presentatie over presentaties</a:t>
            </a:r>
          </a:p>
        </p:txBody>
      </p:sp>
    </p:spTree>
    <p:extLst>
      <p:ext uri="{BB962C8B-B14F-4D97-AF65-F5344CB8AC3E}">
        <p14:creationId xmlns:p14="http://schemas.microsoft.com/office/powerpoint/2010/main" val="4516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Presentatie					</a:t>
            </a:r>
            <a:r>
              <a:rPr lang="nl-NL" sz="2400" dirty="0">
                <a:solidFill>
                  <a:srgbClr val="0070C0"/>
                </a:solidFill>
              </a:rPr>
              <a:t>(kern)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665111"/>
            <a:ext cx="9601200" cy="3581400"/>
          </a:xfrm>
        </p:spPr>
        <p:txBody>
          <a:bodyPr/>
          <a:lstStyle/>
          <a:p>
            <a:r>
              <a:rPr lang="nl-NL" dirty="0"/>
              <a:t>Vorm: Presentatie is altijd een </a:t>
            </a:r>
            <a:r>
              <a:rPr lang="nl-NL" u="sng" dirty="0"/>
              <a:t>ondersteuning</a:t>
            </a:r>
            <a:r>
              <a:rPr lang="nl-NL" dirty="0"/>
              <a:t> voor je verhaal</a:t>
            </a:r>
          </a:p>
          <a:p>
            <a:r>
              <a:rPr lang="nl-NL" dirty="0"/>
              <a:t>Hou de woorden op het scherm kort. </a:t>
            </a:r>
          </a:p>
          <a:p>
            <a:pPr marL="0" indent="0">
              <a:buNone/>
            </a:pPr>
            <a:r>
              <a:rPr lang="nl-NL" dirty="0"/>
              <a:t>	-&gt; Het moeten steekwoorden zijn die je gebruikt. </a:t>
            </a:r>
          </a:p>
          <a:p>
            <a:pPr marL="0" indent="0">
              <a:buNone/>
            </a:pPr>
            <a:r>
              <a:rPr lang="nl-NL" dirty="0"/>
              <a:t>			-&gt; Het publiek moet het kunnen onthouden.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-58145" r="58145"/>
          <a:stretch/>
        </p:blipFill>
        <p:spPr>
          <a:xfrm>
            <a:off x="6353175" y="3533775"/>
            <a:ext cx="58388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40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DD19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DD19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Uiterlijkheden					</a:t>
            </a:r>
            <a:r>
              <a:rPr lang="nl-NL" sz="2400" dirty="0">
                <a:solidFill>
                  <a:srgbClr val="0070C0"/>
                </a:solidFill>
              </a:rPr>
              <a:t>(kern)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Uiterlijk/vormgeving: Aandacht trekken.</a:t>
            </a:r>
          </a:p>
          <a:p>
            <a:r>
              <a:rPr lang="nl-NL" dirty="0">
                <a:solidFill>
                  <a:schemeClr val="tx1"/>
                </a:solidFill>
              </a:rPr>
              <a:t>Niet afleidend/misleidend voor je verhaal</a:t>
            </a:r>
          </a:p>
          <a:p>
            <a:r>
              <a:rPr lang="nl-NL" dirty="0">
                <a:solidFill>
                  <a:schemeClr val="tx1"/>
                </a:solidFill>
              </a:rPr>
              <a:t>Gebruik een passende </a:t>
            </a:r>
            <a:r>
              <a:rPr lang="nl-NL" dirty="0">
                <a:solidFill>
                  <a:schemeClr val="tx1"/>
                </a:solidFill>
                <a:hlinkClick r:id="rId2"/>
              </a:rPr>
              <a:t>vormgeving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Passende plaatjes</a:t>
            </a:r>
          </a:p>
          <a:p>
            <a:r>
              <a:rPr lang="nl-NL" dirty="0">
                <a:solidFill>
                  <a:schemeClr val="tx1"/>
                </a:solidFill>
              </a:rPr>
              <a:t>Let op </a:t>
            </a:r>
            <a:r>
              <a:rPr lang="nl-NL" dirty="0" err="1">
                <a:solidFill>
                  <a:schemeClr val="tx1"/>
                </a:solidFill>
              </a:rPr>
              <a:t>spelvauten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286125"/>
            <a:ext cx="3810000" cy="2581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57400"/>
            <a:ext cx="3810000" cy="381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066925"/>
            <a:ext cx="5067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5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/>
          <a:srcRect l="9330" t="7780" r="8017" b="8461"/>
          <a:stretch/>
        </p:blipFill>
        <p:spPr>
          <a:xfrm>
            <a:off x="4843463" y="2471737"/>
            <a:ext cx="4271962" cy="4329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633" y="111371"/>
            <a:ext cx="6124680" cy="645867"/>
          </a:xfrm>
        </p:spPr>
        <p:txBody>
          <a:bodyPr>
            <a:normAutofit fontScale="90000"/>
          </a:bodyPr>
          <a:lstStyle/>
          <a:p>
            <a:r>
              <a:rPr lang="nl-NL" strike="sngStrike" dirty="0"/>
              <a:t>Geheime boodschappen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9083" y="776669"/>
            <a:ext cx="9601200" cy="905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rgbClr val="E4E1D2"/>
                </a:solidFill>
              </a:rPr>
              <a:t>Erg handig om je publiek onbewust mee te beïnvloeden. </a:t>
            </a:r>
            <a:br>
              <a:rPr lang="nl-NL" sz="2000" dirty="0">
                <a:solidFill>
                  <a:srgbClr val="E4E1D2"/>
                </a:solidFill>
              </a:rPr>
            </a:br>
            <a:r>
              <a:rPr lang="nl-NL" sz="2000" dirty="0">
                <a:solidFill>
                  <a:srgbClr val="E4E1D2"/>
                </a:solidFill>
              </a:rPr>
              <a:t>Maar kijk hier wel mee uit. Als je hiermee gepakt wordt, val je door de mand.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667" y="-2186"/>
            <a:ext cx="3286333" cy="113237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l="4436" t="-521" r="-4436" b="23077"/>
          <a:stretch/>
        </p:blipFill>
        <p:spPr>
          <a:xfrm>
            <a:off x="689083" y="5087397"/>
            <a:ext cx="1943281" cy="17757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/>
          <a:srcRect l="3765" t="14479" r="7752"/>
          <a:stretch/>
        </p:blipFill>
        <p:spPr>
          <a:xfrm>
            <a:off x="689083" y="5145"/>
            <a:ext cx="11901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Extra’s							</a:t>
            </a:r>
            <a:r>
              <a:rPr lang="nl-NL" sz="2400" dirty="0">
                <a:solidFill>
                  <a:srgbClr val="0070C0"/>
                </a:solidFill>
              </a:rPr>
              <a:t>(kern)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>
                <a:hlinkClick r:id="rId3"/>
              </a:rPr>
              <a:t>hyperlink toevoegen</a:t>
            </a:r>
            <a:r>
              <a:rPr lang="nl-NL" dirty="0"/>
              <a:t> voor bijvoorbeeld </a:t>
            </a:r>
            <a:r>
              <a:rPr lang="nl-NL" dirty="0">
                <a:hlinkClick r:id="rId4"/>
              </a:rPr>
              <a:t>filmpjes.</a:t>
            </a:r>
            <a:endParaRPr lang="nl-NL" dirty="0"/>
          </a:p>
          <a:p>
            <a:r>
              <a:rPr lang="nl-NL" dirty="0">
                <a:hlinkClick r:id="rId5"/>
              </a:rPr>
              <a:t>Animaties</a:t>
            </a:r>
            <a:endParaRPr lang="nl-NL" dirty="0"/>
          </a:p>
          <a:p>
            <a:r>
              <a:rPr lang="nl-NL" dirty="0">
                <a:hlinkClick r:id="rId6"/>
              </a:rPr>
              <a:t>Overgangen</a:t>
            </a:r>
            <a:endParaRPr lang="nl-NL" dirty="0"/>
          </a:p>
          <a:p>
            <a:r>
              <a:rPr lang="nl-NL" dirty="0">
                <a:hlinkClick r:id="rId7"/>
              </a:rPr>
              <a:t>Geluid. </a:t>
            </a:r>
            <a:endParaRPr lang="nl-NL" dirty="0"/>
          </a:p>
        </p:txBody>
      </p:sp>
      <p:pic>
        <p:nvPicPr>
          <p:cNvPr id="6" name="Afbeelding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78" y="3461076"/>
            <a:ext cx="4094922" cy="33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	?¿							</a:t>
            </a:r>
            <a:r>
              <a:rPr lang="nl-NL" sz="1800" dirty="0">
                <a:solidFill>
                  <a:srgbClr val="0070C0"/>
                </a:solidFill>
              </a:rPr>
              <a:t>(Close)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 </a:t>
            </a:r>
            <a:r>
              <a:rPr lang="nl-NL" i="1" u="sng" dirty="0"/>
              <a:t>aan</a:t>
            </a:r>
            <a:r>
              <a:rPr lang="nl-NL" i="1" dirty="0"/>
              <a:t> </a:t>
            </a:r>
            <a:r>
              <a:rPr lang="nl-NL" dirty="0"/>
              <a:t>het publiek</a:t>
            </a:r>
          </a:p>
          <a:p>
            <a:pPr lvl="1"/>
            <a:r>
              <a:rPr lang="nl-NL" dirty="0"/>
              <a:t>Controlevragen</a:t>
            </a:r>
          </a:p>
          <a:p>
            <a:pPr lvl="1"/>
            <a:r>
              <a:rPr lang="nl-NL" dirty="0"/>
              <a:t>Meningsvragen</a:t>
            </a:r>
          </a:p>
          <a:p>
            <a:pPr lvl="1"/>
            <a:r>
              <a:rPr lang="nl-NL" dirty="0"/>
              <a:t>Feedback vragen</a:t>
            </a:r>
          </a:p>
          <a:p>
            <a:r>
              <a:rPr lang="nl-NL" dirty="0"/>
              <a:t>Vragen </a:t>
            </a:r>
            <a:r>
              <a:rPr lang="nl-NL" u="sng" dirty="0"/>
              <a:t>van</a:t>
            </a:r>
            <a:r>
              <a:rPr lang="nl-NL" dirty="0"/>
              <a:t> het publiek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15" y="3048001"/>
            <a:ext cx="53508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5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224</TotalTime>
  <Words>167</Words>
  <Application>Microsoft Office PowerPoint</Application>
  <PresentationFormat>Breedbeeld</PresentationFormat>
  <Paragraphs>28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Calibri</vt:lpstr>
      <vt:lpstr>Franklin Gothic Book</vt:lpstr>
      <vt:lpstr>Crop</vt:lpstr>
      <vt:lpstr>Presentatie</vt:lpstr>
      <vt:lpstr>De Presentatie     (kern) </vt:lpstr>
      <vt:lpstr>Uiterlijkheden     (kern)</vt:lpstr>
      <vt:lpstr>Geheime boodschappen</vt:lpstr>
      <vt:lpstr>Extra’s       (kern)</vt:lpstr>
      <vt:lpstr>Vragen ?¿       (Close)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</dc:title>
  <dc:creator>Koos Hoekstra</dc:creator>
  <cp:lastModifiedBy>Francien van der Meulen</cp:lastModifiedBy>
  <cp:revision>25</cp:revision>
  <dcterms:created xsi:type="dcterms:W3CDTF">2018-01-31T10:05:21Z</dcterms:created>
  <dcterms:modified xsi:type="dcterms:W3CDTF">2020-09-07T20:54:22Z</dcterms:modified>
</cp:coreProperties>
</file>